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5"/>
  </p:notesMasterIdLst>
  <p:sldIdLst>
    <p:sldId id="256" r:id="rId3"/>
    <p:sldId id="263" r:id="rId4"/>
    <p:sldId id="262" r:id="rId5"/>
    <p:sldId id="261" r:id="rId6"/>
    <p:sldId id="258" r:id="rId7"/>
    <p:sldId id="259" r:id="rId8"/>
    <p:sldId id="264" r:id="rId9"/>
    <p:sldId id="265" r:id="rId10"/>
    <p:sldId id="260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E7BABB-56FD-8348-89FC-330C3916629F}" v="11" dt="2019-07-29T09:20:42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yden Do" userId="0fad0784-26e6-4c84-9826-bddfa6ae4aa9" providerId="ADAL" clId="{77E7BABB-56FD-8348-89FC-330C3916629F}"/>
    <pc:docChg chg="custSel addSld delSld modSld sldOrd">
      <pc:chgData name="Hayden Do" userId="0fad0784-26e6-4c84-9826-bddfa6ae4aa9" providerId="ADAL" clId="{77E7BABB-56FD-8348-89FC-330C3916629F}" dt="2019-07-29T09:20:43.775" v="381" actId="20577"/>
      <pc:docMkLst>
        <pc:docMk/>
      </pc:docMkLst>
      <pc:sldChg chg="modSp del">
        <pc:chgData name="Hayden Do" userId="0fad0784-26e6-4c84-9826-bddfa6ae4aa9" providerId="ADAL" clId="{77E7BABB-56FD-8348-89FC-330C3916629F}" dt="2019-07-29T09:11:39.783" v="48" actId="2696"/>
        <pc:sldMkLst>
          <pc:docMk/>
          <pc:sldMk cId="0" sldId="257"/>
        </pc:sldMkLst>
        <pc:spChg chg="mod">
          <ac:chgData name="Hayden Do" userId="0fad0784-26e6-4c84-9826-bddfa6ae4aa9" providerId="ADAL" clId="{77E7BABB-56FD-8348-89FC-330C3916629F}" dt="2019-07-29T09:11:32.792" v="45" actId="1076"/>
          <ac:spMkLst>
            <pc:docMk/>
            <pc:sldMk cId="0" sldId="257"/>
            <ac:spMk id="117" creationId="{00000000-0000-0000-0000-000000000000}"/>
          </ac:spMkLst>
        </pc:spChg>
      </pc:sldChg>
      <pc:sldChg chg="modSp">
        <pc:chgData name="Hayden Do" userId="0fad0784-26e6-4c84-9826-bddfa6ae4aa9" providerId="ADAL" clId="{77E7BABB-56FD-8348-89FC-330C3916629F}" dt="2019-07-29T09:14:49.750" v="341" actId="20577"/>
        <pc:sldMkLst>
          <pc:docMk/>
          <pc:sldMk cId="0" sldId="258"/>
        </pc:sldMkLst>
        <pc:spChg chg="mod">
          <ac:chgData name="Hayden Do" userId="0fad0784-26e6-4c84-9826-bddfa6ae4aa9" providerId="ADAL" clId="{77E7BABB-56FD-8348-89FC-330C3916629F}" dt="2019-07-29T09:14:49.750" v="341" actId="20577"/>
          <ac:spMkLst>
            <pc:docMk/>
            <pc:sldMk cId="0" sldId="258"/>
            <ac:spMk id="125" creationId="{00000000-0000-0000-0000-000000000000}"/>
          </ac:spMkLst>
        </pc:spChg>
      </pc:sldChg>
      <pc:sldChg chg="modSp">
        <pc:chgData name="Hayden Do" userId="0fad0784-26e6-4c84-9826-bddfa6ae4aa9" providerId="ADAL" clId="{77E7BABB-56FD-8348-89FC-330C3916629F}" dt="2019-07-29T09:14:46.316" v="340" actId="20577"/>
        <pc:sldMkLst>
          <pc:docMk/>
          <pc:sldMk cId="0" sldId="259"/>
        </pc:sldMkLst>
        <pc:spChg chg="mod">
          <ac:chgData name="Hayden Do" userId="0fad0784-26e6-4c84-9826-bddfa6ae4aa9" providerId="ADAL" clId="{77E7BABB-56FD-8348-89FC-330C3916629F}" dt="2019-07-29T09:14:46.316" v="340" actId="20577"/>
          <ac:spMkLst>
            <pc:docMk/>
            <pc:sldMk cId="0" sldId="259"/>
            <ac:spMk id="133" creationId="{00000000-0000-0000-0000-000000000000}"/>
          </ac:spMkLst>
        </pc:spChg>
      </pc:sldChg>
      <pc:sldChg chg="add">
        <pc:chgData name="Hayden Do" userId="0fad0784-26e6-4c84-9826-bddfa6ae4aa9" providerId="ADAL" clId="{77E7BABB-56FD-8348-89FC-330C3916629F}" dt="2019-07-29T09:17:03.196" v="353"/>
        <pc:sldMkLst>
          <pc:docMk/>
          <pc:sldMk cId="3741513340" sldId="260"/>
        </pc:sldMkLst>
      </pc:sldChg>
      <pc:sldChg chg="add del">
        <pc:chgData name="Hayden Do" userId="0fad0784-26e6-4c84-9826-bddfa6ae4aa9" providerId="ADAL" clId="{77E7BABB-56FD-8348-89FC-330C3916629F}" dt="2019-07-29T09:10:54.018" v="2" actId="2696"/>
        <pc:sldMkLst>
          <pc:docMk/>
          <pc:sldMk cId="4055626566" sldId="260"/>
        </pc:sldMkLst>
      </pc:sldChg>
      <pc:sldChg chg="addSp delSp modSp add">
        <pc:chgData name="Hayden Do" userId="0fad0784-26e6-4c84-9826-bddfa6ae4aa9" providerId="ADAL" clId="{77E7BABB-56FD-8348-89FC-330C3916629F}" dt="2019-07-29T09:11:09.757" v="9" actId="1076"/>
        <pc:sldMkLst>
          <pc:docMk/>
          <pc:sldMk cId="4262402129" sldId="261"/>
        </pc:sldMkLst>
        <pc:spChg chg="add mod">
          <ac:chgData name="Hayden Do" userId="0fad0784-26e6-4c84-9826-bddfa6ae4aa9" providerId="ADAL" clId="{77E7BABB-56FD-8348-89FC-330C3916629F}" dt="2019-07-29T09:11:00.897" v="5" actId="478"/>
          <ac:spMkLst>
            <pc:docMk/>
            <pc:sldMk cId="4262402129" sldId="261"/>
            <ac:spMk id="3" creationId="{061FE3FB-B940-8247-ABFB-5B7485E8C9AC}"/>
          </ac:spMkLst>
        </pc:spChg>
        <pc:spChg chg="del mod">
          <ac:chgData name="Hayden Do" userId="0fad0784-26e6-4c84-9826-bddfa6ae4aa9" providerId="ADAL" clId="{77E7BABB-56FD-8348-89FC-330C3916629F}" dt="2019-07-29T09:11:00.897" v="5" actId="478"/>
          <ac:spMkLst>
            <pc:docMk/>
            <pc:sldMk cId="4262402129" sldId="261"/>
            <ac:spMk id="117" creationId="{00000000-0000-0000-0000-000000000000}"/>
          </ac:spMkLst>
        </pc:spChg>
        <pc:picChg chg="add mod">
          <ac:chgData name="Hayden Do" userId="0fad0784-26e6-4c84-9826-bddfa6ae4aa9" providerId="ADAL" clId="{77E7BABB-56FD-8348-89FC-330C3916629F}" dt="2019-07-29T09:11:09.757" v="9" actId="1076"/>
          <ac:picMkLst>
            <pc:docMk/>
            <pc:sldMk cId="4262402129" sldId="261"/>
            <ac:picMk id="4" creationId="{0B71A923-9091-4C47-B492-13892C8F6317}"/>
          </ac:picMkLst>
        </pc:picChg>
      </pc:sldChg>
      <pc:sldChg chg="add del">
        <pc:chgData name="Hayden Do" userId="0fad0784-26e6-4c84-9826-bddfa6ae4aa9" providerId="ADAL" clId="{77E7BABB-56FD-8348-89FC-330C3916629F}" dt="2019-07-29T09:11:15.744" v="11"/>
        <pc:sldMkLst>
          <pc:docMk/>
          <pc:sldMk cId="1765817948" sldId="262"/>
        </pc:sldMkLst>
      </pc:sldChg>
      <pc:sldChg chg="add">
        <pc:chgData name="Hayden Do" userId="0fad0784-26e6-4c84-9826-bddfa6ae4aa9" providerId="ADAL" clId="{77E7BABB-56FD-8348-89FC-330C3916629F}" dt="2019-07-29T09:11:17.579" v="12"/>
        <pc:sldMkLst>
          <pc:docMk/>
          <pc:sldMk cId="2179691680" sldId="262"/>
        </pc:sldMkLst>
      </pc:sldChg>
      <pc:sldChg chg="modSp add ord">
        <pc:chgData name="Hayden Do" userId="0fad0784-26e6-4c84-9826-bddfa6ae4aa9" providerId="ADAL" clId="{77E7BABB-56FD-8348-89FC-330C3916629F}" dt="2019-07-29T09:18:17.360" v="362" actId="20577"/>
        <pc:sldMkLst>
          <pc:docMk/>
          <pc:sldMk cId="2153364247" sldId="263"/>
        </pc:sldMkLst>
        <pc:spChg chg="mod">
          <ac:chgData name="Hayden Do" userId="0fad0784-26e6-4c84-9826-bddfa6ae4aa9" providerId="ADAL" clId="{77E7BABB-56FD-8348-89FC-330C3916629F}" dt="2019-07-29T09:11:53.531" v="119" actId="20577"/>
          <ac:spMkLst>
            <pc:docMk/>
            <pc:sldMk cId="2153364247" sldId="263"/>
            <ac:spMk id="124" creationId="{00000000-0000-0000-0000-000000000000}"/>
          </ac:spMkLst>
        </pc:spChg>
        <pc:spChg chg="mod">
          <ac:chgData name="Hayden Do" userId="0fad0784-26e6-4c84-9826-bddfa6ae4aa9" providerId="ADAL" clId="{77E7BABB-56FD-8348-89FC-330C3916629F}" dt="2019-07-29T09:18:17.360" v="362" actId="20577"/>
          <ac:spMkLst>
            <pc:docMk/>
            <pc:sldMk cId="2153364247" sldId="263"/>
            <ac:spMk id="125" creationId="{00000000-0000-0000-0000-000000000000}"/>
          </ac:spMkLst>
        </pc:spChg>
      </pc:sldChg>
      <pc:sldChg chg="delSp modSp add">
        <pc:chgData name="Hayden Do" userId="0fad0784-26e6-4c84-9826-bddfa6ae4aa9" providerId="ADAL" clId="{77E7BABB-56FD-8348-89FC-330C3916629F}" dt="2019-07-29T09:15:40.941" v="352" actId="20577"/>
        <pc:sldMkLst>
          <pc:docMk/>
          <pc:sldMk cId="2440191886" sldId="264"/>
        </pc:sldMkLst>
        <pc:spChg chg="mod">
          <ac:chgData name="Hayden Do" userId="0fad0784-26e6-4c84-9826-bddfa6ae4aa9" providerId="ADAL" clId="{77E7BABB-56FD-8348-89FC-330C3916629F}" dt="2019-07-29T09:15:40.941" v="352" actId="20577"/>
          <ac:spMkLst>
            <pc:docMk/>
            <pc:sldMk cId="2440191886" sldId="264"/>
            <ac:spMk id="133" creationId="{00000000-0000-0000-0000-000000000000}"/>
          </ac:spMkLst>
        </pc:spChg>
        <pc:picChg chg="del">
          <ac:chgData name="Hayden Do" userId="0fad0784-26e6-4c84-9826-bddfa6ae4aa9" providerId="ADAL" clId="{77E7BABB-56FD-8348-89FC-330C3916629F}" dt="2019-07-29T09:15:34.854" v="343" actId="478"/>
          <ac:picMkLst>
            <pc:docMk/>
            <pc:sldMk cId="2440191886" sldId="264"/>
            <ac:picMk id="134" creationId="{00000000-0000-0000-0000-000000000000}"/>
          </ac:picMkLst>
        </pc:picChg>
      </pc:sldChg>
      <pc:sldChg chg="add">
        <pc:chgData name="Hayden Do" userId="0fad0784-26e6-4c84-9826-bddfa6ae4aa9" providerId="ADAL" clId="{77E7BABB-56FD-8348-89FC-330C3916629F}" dt="2019-07-29T09:17:03.196" v="353"/>
        <pc:sldMkLst>
          <pc:docMk/>
          <pc:sldMk cId="2291486851" sldId="265"/>
        </pc:sldMkLst>
      </pc:sldChg>
      <pc:sldChg chg="add">
        <pc:chgData name="Hayden Do" userId="0fad0784-26e6-4c84-9826-bddfa6ae4aa9" providerId="ADAL" clId="{77E7BABB-56FD-8348-89FC-330C3916629F}" dt="2019-07-29T09:17:03.196" v="353"/>
        <pc:sldMkLst>
          <pc:docMk/>
          <pc:sldMk cId="1201826371" sldId="266"/>
        </pc:sldMkLst>
      </pc:sldChg>
      <pc:sldChg chg="modSp add">
        <pc:chgData name="Hayden Do" userId="0fad0784-26e6-4c84-9826-bddfa6ae4aa9" providerId="ADAL" clId="{77E7BABB-56FD-8348-89FC-330C3916629F}" dt="2019-07-29T09:20:43.775" v="381" actId="20577"/>
        <pc:sldMkLst>
          <pc:docMk/>
          <pc:sldMk cId="1969132003" sldId="267"/>
        </pc:sldMkLst>
        <pc:spChg chg="mod">
          <ac:chgData name="Hayden Do" userId="0fad0784-26e6-4c84-9826-bddfa6ae4aa9" providerId="ADAL" clId="{77E7BABB-56FD-8348-89FC-330C3916629F}" dt="2019-07-29T09:20:43.775" v="381" actId="20577"/>
          <ac:spMkLst>
            <pc:docMk/>
            <pc:sldMk cId="1969132003" sldId="267"/>
            <ac:spMk id="167" creationId="{00000000-0000-0000-0000-000000000000}"/>
          </ac:spMkLst>
        </pc:spChg>
      </pc:sldChg>
      <pc:sldChg chg="add">
        <pc:chgData name="Hayden Do" userId="0fad0784-26e6-4c84-9826-bddfa6ae4aa9" providerId="ADAL" clId="{77E7BABB-56FD-8348-89FC-330C3916629F}" dt="2019-07-29T09:17:03.196" v="353"/>
        <pc:sldMkLst>
          <pc:docMk/>
          <pc:sldMk cId="1213085438" sldId="268"/>
        </pc:sldMkLst>
      </pc:sldChg>
      <pc:sldMasterChg chg="delSldLayout">
        <pc:chgData name="Hayden Do" userId="0fad0784-26e6-4c84-9826-bddfa6ae4aa9" providerId="ADAL" clId="{77E7BABB-56FD-8348-89FC-330C3916629F}" dt="2019-07-29T09:10:54.020" v="3" actId="2696"/>
        <pc:sldMasterMkLst>
          <pc:docMk/>
          <pc:sldMasterMk cId="0" sldId="2147483661"/>
        </pc:sldMasterMkLst>
        <pc:sldLayoutChg chg="del">
          <pc:chgData name="Hayden Do" userId="0fad0784-26e6-4c84-9826-bddfa6ae4aa9" providerId="ADAL" clId="{77E7BABB-56FD-8348-89FC-330C3916629F}" dt="2019-07-29T09:10:54.020" v="3" actId="2696"/>
          <pc:sldLayoutMkLst>
            <pc:docMk/>
            <pc:sldMasterMk cId="0" sldId="2147483661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672fe2c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672fe2c8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e672fe2c8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98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672fe2c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672fe2c8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e672fe2c8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931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07385953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07385953b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407385953b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62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1323d98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1323d98c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41323d98c8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57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07385953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07385953b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407385953b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961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07385953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07385953b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407385953b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178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1323d98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1323d98c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41323d98c8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323d98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323d98c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1323d98c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1323d98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1323d98c8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41323d98c8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54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672fe2c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672fe2c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3e672fe2c8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0693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672fe2c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e672fe2c8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e672fe2c8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216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www.sourcetreeapp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trikam1/unitec-app-development-with-swif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7996859" y="0"/>
            <a:ext cx="4198060" cy="3650200"/>
          </a:xfrm>
          <a:custGeom>
            <a:avLst/>
            <a:gdLst/>
            <a:ahLst/>
            <a:cxnLst/>
            <a:rect l="l" t="t" r="r" b="b"/>
            <a:pathLst>
              <a:path w="4198060" h="3650200" extrusionOk="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160603" y="1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 extrusionOk="0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0774" y="716817"/>
            <a:ext cx="3028386" cy="15141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8888132" y="4032250"/>
            <a:ext cx="3303868" cy="2825750"/>
          </a:xfrm>
          <a:custGeom>
            <a:avLst/>
            <a:gdLst/>
            <a:ahLst/>
            <a:cxnLst/>
            <a:rect l="l" t="t" r="r" b="b"/>
            <a:pathLst>
              <a:path w="3303868" h="2825750" extrusionOk="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9053088" y="4197206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 extrusionOk="0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l="26001" t="27090" r="23739" b="38443"/>
          <a:stretch/>
        </p:blipFill>
        <p:spPr>
          <a:xfrm>
            <a:off x="9582150" y="5417425"/>
            <a:ext cx="2407535" cy="70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290452" y="3223601"/>
            <a:ext cx="1947210" cy="1947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development with Swift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Hayden &amp; Dipesh</a:t>
            </a:r>
            <a:endParaRPr sz="18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>
            <a:off x="4942392" y="879676"/>
            <a:ext cx="0" cy="5014447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0"/>
          <p:cNvCxnSpPr>
            <a:stCxn id="149" idx="6"/>
          </p:cNvCxnSpPr>
          <p:nvPr/>
        </p:nvCxnSpPr>
        <p:spPr>
          <a:xfrm>
            <a:off x="3329425" y="3777325"/>
            <a:ext cx="5274900" cy="4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0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Basic Concepts  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4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/>
              <a:t>A repository:</a:t>
            </a:r>
            <a:endParaRPr/>
          </a:p>
          <a:p>
            <a:pPr marL="0" lvl="0" indent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/>
              <a:t>Folder that you tell git to track changes</a:t>
            </a:r>
            <a:endParaRPr/>
          </a:p>
          <a:p>
            <a:pPr marL="457200" lvl="0" indent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/>
              <a:t>Maintains commits (snapshots) of the codebase (what was changed)</a:t>
            </a:r>
            <a:endParaRPr/>
          </a:p>
          <a:p>
            <a:pPr marL="457200" lvl="0" indent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/>
              <a:t>Allows you to revert to any previous commit</a:t>
            </a:r>
            <a:endParaRPr/>
          </a:p>
          <a:p>
            <a:pPr marL="457200" lvl="0" indent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• Work locally, then pull and push from a central repository </a:t>
            </a:r>
            <a:br>
              <a:rPr lang="en-US"/>
            </a:br>
            <a:r>
              <a:rPr lang="en-US"/>
              <a:t>    (GitHub - think Dropbox for code)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895" y="-1339025"/>
            <a:ext cx="3262905" cy="30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9766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37171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4576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1981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9386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66791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7419625" y="3600925"/>
            <a:ext cx="352800" cy="35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26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you need to use GitHub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 dirty="0"/>
              <a:t>Create a GitHub Account (</a:t>
            </a:r>
            <a:r>
              <a:rPr lang="en-US" sz="3200" u="sng" dirty="0">
                <a:solidFill>
                  <a:schemeClr val="hlink"/>
                </a:solidFill>
                <a:hlinkClick r:id="rId3"/>
              </a:rPr>
              <a:t>https://github.com/</a:t>
            </a:r>
            <a:r>
              <a:rPr lang="en-US" sz="3200" dirty="0"/>
              <a:t>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• Install Source Tree (</a:t>
            </a:r>
            <a:r>
              <a:rPr lang="en-NZ" sz="3200" dirty="0">
                <a:hlinkClick r:id="rId4"/>
              </a:rPr>
              <a:t>https://www.sourcetreeapp.com</a:t>
            </a:r>
            <a:r>
              <a:rPr lang="en-NZ" sz="3200">
                <a:hlinkClick r:id="rId4"/>
              </a:rPr>
              <a:t>/</a:t>
            </a:r>
            <a:r>
              <a:rPr lang="en-NZ" sz="3200"/>
              <a:t>)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• *</a:t>
            </a:r>
            <a:r>
              <a:rPr lang="en-US" sz="3200" dirty="0"/>
              <a:t>May also need to Install Git (</a:t>
            </a:r>
            <a:r>
              <a:rPr lang="en-US" sz="3200" u="sng" dirty="0">
                <a:solidFill>
                  <a:schemeClr val="hlink"/>
                </a:solidFill>
                <a:hlinkClick r:id="rId5"/>
              </a:rPr>
              <a:t>https://git-scm.com/</a:t>
            </a:r>
            <a:r>
              <a:rPr lang="en-US" sz="3200" dirty="0"/>
              <a:t>)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2450" y="4813250"/>
            <a:ext cx="2865600" cy="252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13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GitHub Demo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 dirty="0"/>
              <a:t>Navigating through the course GitHub page </a:t>
            </a:r>
            <a:endParaRPr sz="32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 dirty="0"/>
              <a:t> 	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https://github.com/dtrikam1/unitec-app-development-with-swift</a:t>
            </a:r>
            <a:endParaRPr u="sng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• Creating a repository</a:t>
            </a:r>
            <a:endParaRPr sz="32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• Making a commit 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08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What’s in Lesson 2?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38200" y="1637200"/>
            <a:ext cx="10515600" cy="48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rtl="0">
              <a:spcBef>
                <a:spcPts val="100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en-US" dirty="0"/>
              <a:t>Recap from lesson 1</a:t>
            </a:r>
          </a:p>
          <a:p>
            <a:pPr lvl="1" indent="-431800">
              <a:spcBef>
                <a:spcPts val="1000"/>
              </a:spcBef>
              <a:buSzPts val="3200"/>
              <a:buFont typeface="Arial"/>
              <a:buChar char="-"/>
            </a:pPr>
            <a:r>
              <a:rPr lang="en-US" dirty="0"/>
              <a:t>Lean Canvas</a:t>
            </a:r>
          </a:p>
          <a:p>
            <a:pPr lvl="1" indent="-431800">
              <a:spcBef>
                <a:spcPts val="1000"/>
              </a:spcBef>
              <a:buSzPts val="3200"/>
              <a:buFont typeface="Arial"/>
              <a:buChar char="-"/>
            </a:pPr>
            <a:r>
              <a:rPr lang="en-US" dirty="0"/>
              <a:t>Control Flows and Operators</a:t>
            </a:r>
          </a:p>
          <a:p>
            <a:pPr indent="-431800">
              <a:buSzPts val="3200"/>
              <a:buFont typeface="Arial"/>
              <a:buChar char="-"/>
            </a:pPr>
            <a:r>
              <a:rPr lang="en-US" dirty="0"/>
              <a:t>GitHub</a:t>
            </a:r>
          </a:p>
          <a:p>
            <a:pPr indent="-431800">
              <a:buSzPts val="3200"/>
              <a:buFont typeface="Arial"/>
              <a:buChar char="-"/>
            </a:pPr>
            <a:r>
              <a:rPr lang="en-US" dirty="0" err="1"/>
              <a:t>Xcode</a:t>
            </a:r>
            <a:endParaRPr lang="en-US" dirty="0"/>
          </a:p>
          <a:p>
            <a:pPr lvl="1" indent="-431800">
              <a:buSzPts val="3200"/>
              <a:buFont typeface="Arial"/>
              <a:buChar char="-"/>
            </a:pPr>
            <a:r>
              <a:rPr lang="en-US" dirty="0"/>
              <a:t>Components</a:t>
            </a:r>
          </a:p>
          <a:p>
            <a:pPr lvl="1" indent="-431800">
              <a:buSzPts val="3200"/>
              <a:buFont typeface="Arial"/>
              <a:buChar char="-"/>
            </a:pPr>
            <a:r>
              <a:rPr lang="en-US" dirty="0"/>
              <a:t>Building and Running apps</a:t>
            </a:r>
          </a:p>
          <a:p>
            <a:pPr indent="-431800">
              <a:buSzPts val="3200"/>
              <a:buFont typeface="Arial"/>
              <a:buChar char="-"/>
            </a:pPr>
            <a:r>
              <a:rPr lang="en-US" dirty="0"/>
              <a:t>Interface builder and UI Kit</a:t>
            </a:r>
          </a:p>
          <a:p>
            <a:pPr indent="-431800">
              <a:buSzPts val="3200"/>
              <a:buFont typeface="Arial"/>
              <a:buChar char="-"/>
            </a:pPr>
            <a:r>
              <a:rPr lang="en-US" dirty="0"/>
              <a:t>Debugging</a:t>
            </a:r>
          </a:p>
          <a:p>
            <a:pPr indent="-431800">
              <a:buSzPts val="3200"/>
              <a:buFont typeface="Arial"/>
              <a:buChar char="-"/>
            </a:pPr>
            <a:r>
              <a:rPr lang="en-US" dirty="0"/>
              <a:t>Mini-project (Corgi App)</a:t>
            </a:r>
          </a:p>
          <a:p>
            <a:pPr lvl="1" indent="-431800">
              <a:buSzPts val="3200"/>
              <a:buFont typeface="Arial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36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59200" y="2852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Recap from Lesson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969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FE3FB-B940-8247-ABFB-5B7485E8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1A923-9091-4C47-B492-13892C8F6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55" y="522217"/>
            <a:ext cx="9753417" cy="58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0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Operators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38200" y="1637200"/>
            <a:ext cx="10515600" cy="48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rtl="0">
              <a:spcBef>
                <a:spcPts val="100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Assignment Operators</a:t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Arithmetic Operators (+ - * /)</a:t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Comparison Operators (   &lt;   &lt;=   &gt;   &gt;=   ==   !=  )</a:t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-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Logical Operators (  !   &amp;&amp;   ||  )</a:t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Control Flow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38200" y="16372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IF statements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SWITCH statements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475" y="1581825"/>
            <a:ext cx="5225326" cy="39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Control Flow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38200" y="16372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- XCode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1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1028200" y="2766150"/>
            <a:ext cx="69609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control using </a:t>
            </a:r>
            <a:r>
              <a:rPr lang="en-US" b="1">
                <a:solidFill>
                  <a:schemeClr val="accent1"/>
                </a:solidFill>
              </a:rPr>
              <a:t>GitHub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100" y="2213425"/>
            <a:ext cx="2917400" cy="2431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486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Source Control  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/>
              <a:t>Management of codebase by recording changes to code over time (like a snapshot)</a:t>
            </a:r>
            <a:endParaRPr sz="3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/>
              <a:t>Collaborate with team or members of the community</a:t>
            </a:r>
            <a:endParaRPr sz="3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/>
              <a:t>Git</a:t>
            </a:r>
            <a:endParaRPr sz="3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/>
              <a:t>Team Foundation Server (TFS)</a:t>
            </a:r>
            <a:endParaRPr sz="3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US" sz="3200"/>
              <a:t>Subversion</a:t>
            </a:r>
            <a:endParaRPr sz="3200"/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325" y="4011400"/>
            <a:ext cx="3465625" cy="347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513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Macintosh PowerPoint</Application>
  <PresentationFormat>Widescreen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Office Theme</vt:lpstr>
      <vt:lpstr>Office Theme</vt:lpstr>
      <vt:lpstr>PowerPoint Presentation</vt:lpstr>
      <vt:lpstr>What’s in Lesson 2?</vt:lpstr>
      <vt:lpstr>Recap from Lesson 1</vt:lpstr>
      <vt:lpstr>PowerPoint Presentation</vt:lpstr>
      <vt:lpstr>Operators</vt:lpstr>
      <vt:lpstr>Control Flow</vt:lpstr>
      <vt:lpstr>Control Flow</vt:lpstr>
      <vt:lpstr>Source control using GitHub</vt:lpstr>
      <vt:lpstr>Source Control  </vt:lpstr>
      <vt:lpstr>Basic Concepts  </vt:lpstr>
      <vt:lpstr>What you need to use GitHub</vt:lpstr>
      <vt:lpstr>GitHub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Hayden Do</cp:lastModifiedBy>
  <cp:revision>1</cp:revision>
  <dcterms:modified xsi:type="dcterms:W3CDTF">2019-07-29T09:20:46Z</dcterms:modified>
</cp:coreProperties>
</file>